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62" r:id="rId4"/>
    <p:sldId id="267" r:id="rId5"/>
    <p:sldId id="268" r:id="rId6"/>
    <p:sldId id="269" r:id="rId7"/>
    <p:sldId id="275" r:id="rId8"/>
    <p:sldId id="271" r:id="rId9"/>
    <p:sldId id="276" r:id="rId10"/>
    <p:sldId id="272" r:id="rId11"/>
    <p:sldId id="27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411" autoAdjust="0"/>
  </p:normalViewPr>
  <p:slideViewPr>
    <p:cSldViewPr snapToGrid="0">
      <p:cViewPr varScale="1">
        <p:scale>
          <a:sx n="106" d="100"/>
          <a:sy n="106" d="100"/>
        </p:scale>
        <p:origin x="-10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814C2-EC21-4CBD-9A84-610AC10F95D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FA51C-2637-49B2-A319-9B7C17954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32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A51C-2637-49B2-A319-9B7C1795468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787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A51C-2637-49B2-A319-9B7C179546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08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A51C-2637-49B2-A319-9B7C179546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16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A51C-2637-49B2-A319-9B7C179546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088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A51C-2637-49B2-A319-9B7C179546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088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A51C-2637-49B2-A319-9B7C179546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08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A51C-2637-49B2-A319-9B7C179546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088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A51C-2637-49B2-A319-9B7C179546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088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A51C-2637-49B2-A319-9B7C179546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088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A51C-2637-49B2-A319-9B7C179546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08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0004-4FF0-4655-855E-57B01FD51C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C5AE-814B-4178-866D-9F9085E6FF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92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0004-4FF0-4655-855E-57B01FD51C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C5AE-814B-4178-866D-9F9085E6FF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0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0004-4FF0-4655-855E-57B01FD51C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C5AE-814B-4178-866D-9F9085E6FF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1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0004-4FF0-4655-855E-57B01FD51C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C5AE-814B-4178-866D-9F9085E6FF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0004-4FF0-4655-855E-57B01FD51C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C5AE-814B-4178-866D-9F9085E6FF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4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0004-4FF0-4655-855E-57B01FD51C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C5AE-814B-4178-866D-9F9085E6FF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6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0004-4FF0-4655-855E-57B01FD51C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C5AE-814B-4178-866D-9F9085E6FF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5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0004-4FF0-4655-855E-57B01FD51C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C5AE-814B-4178-866D-9F9085E6FF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0004-4FF0-4655-855E-57B01FD51C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C5AE-814B-4178-866D-9F9085E6FF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5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0004-4FF0-4655-855E-57B01FD51C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C5AE-814B-4178-866D-9F9085E6FF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9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0004-4FF0-4655-855E-57B01FD51C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C5AE-814B-4178-866D-9F9085E6FF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1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0004-4FF0-4655-855E-57B01FD51C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BC5AE-814B-4178-866D-9F9085E6FF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2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704" y="-1"/>
            <a:ext cx="10230522" cy="671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509299" y="5174428"/>
            <a:ext cx="2667896" cy="14459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r">
              <a:spcBef>
                <a:spcPts val="0"/>
              </a:spcBef>
              <a:buNone/>
            </a:pPr>
            <a:endParaRPr lang="ru-RU" sz="2000" dirty="0">
              <a:solidFill>
                <a:srgbClr val="2907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29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29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«Морские обитатели»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29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1 «Б» класса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29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Восточно-Сибирского лицея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29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Егорова Артемия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dirty="0">
              <a:solidFill>
                <a:srgbClr val="2907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5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920877" y="-322839"/>
            <a:ext cx="6368527" cy="758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rot="10800000" flipV="1">
            <a:off x="3811051" y="561408"/>
            <a:ext cx="4060743" cy="84266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Синий кит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68" y="286062"/>
            <a:ext cx="3108960" cy="197641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84776" y="2474259"/>
            <a:ext cx="3532095" cy="4114800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Синий кит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самый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кит, самое большое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тяжелое животное.</a:t>
            </a:r>
          </a:p>
          <a:p>
            <a:pPr marL="457200" lvl="1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достигает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метров, а масса может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достигать до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тыс.килограмм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ru-RU" sz="1400" dirty="0"/>
              <a:t>Верхняя часть кита </a:t>
            </a:r>
            <a:r>
              <a:rPr lang="ru-RU" sz="1400" dirty="0" smtClean="0"/>
              <a:t>сине-серого </a:t>
            </a:r>
            <a:r>
              <a:rPr lang="ru-RU" sz="1400" dirty="0"/>
              <a:t>цвета, тогда как нижняя </a:t>
            </a:r>
            <a:r>
              <a:rPr lang="ru-RU" sz="1400" dirty="0" smtClean="0"/>
              <a:t>–серая </a:t>
            </a:r>
            <a:r>
              <a:rPr lang="ru-RU" sz="1400" dirty="0"/>
              <a:t>или </a:t>
            </a:r>
            <a:r>
              <a:rPr lang="ru-RU" sz="1400" dirty="0" smtClean="0"/>
              <a:t>белая</a:t>
            </a:r>
            <a:r>
              <a:rPr lang="ru-RU" sz="1400" dirty="0"/>
              <a:t>. </a:t>
            </a:r>
            <a:endParaRPr lang="ru-RU" sz="1400" dirty="0" smtClean="0"/>
          </a:p>
          <a:p>
            <a:pPr marL="457200" lvl="1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синего кита размером 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Синие киты – самые громкие животные на земле. Громкость  значительно превышает звук реактивного двигателя – можно услышать на расстоянии, превышающем 1 тыс. км.</a:t>
            </a:r>
          </a:p>
          <a:p>
            <a:pPr marL="457200" lvl="1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синего кита зубов нет - он питается планктоном.</a:t>
            </a:r>
          </a:p>
        </p:txBody>
      </p:sp>
    </p:spTree>
    <p:extLst>
      <p:ext uri="{BB962C8B-B14F-4D97-AF65-F5344CB8AC3E}">
        <p14:creationId xmlns:p14="http://schemas.microsoft.com/office/powerpoint/2010/main" val="365715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048" y="0"/>
            <a:ext cx="115122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81200" y="1426464"/>
            <a:ext cx="8211671" cy="99400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207871" y="6099049"/>
            <a:ext cx="552090" cy="7315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91999" y="1600201"/>
            <a:ext cx="1040921" cy="452596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9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708316" y="-769708"/>
            <a:ext cx="6641768" cy="833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rot="10800000" flipV="1">
            <a:off x="1981200" y="365760"/>
            <a:ext cx="6961632" cy="104241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Краб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5229658" y="4388835"/>
            <a:ext cx="5101874" cy="1652627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981200" y="4370119"/>
            <a:ext cx="39089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800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9547762" y="422390"/>
            <a:ext cx="2476598" cy="5913863"/>
          </a:xfrm>
        </p:spPr>
        <p:txBody>
          <a:bodyPr>
            <a:normAutofit fontScale="92500" lnSpcReduction="20000"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У </a:t>
            </a:r>
            <a:r>
              <a:rPr lang="ru-RU" sz="1600" b="1" i="1" dirty="0"/>
              <a:t>краба</a:t>
            </a:r>
            <a:r>
              <a:rPr lang="ru-RU" sz="1600" dirty="0"/>
              <a:t> есть восемь </a:t>
            </a:r>
            <a:r>
              <a:rPr lang="ru-RU" sz="1600" dirty="0" smtClean="0"/>
              <a:t>ног, </a:t>
            </a:r>
            <a:r>
              <a:rPr lang="ru-RU" sz="1600" dirty="0"/>
              <a:t>две </a:t>
            </a:r>
            <a:r>
              <a:rPr lang="ru-RU" sz="1600" dirty="0" smtClean="0"/>
              <a:t>клешни, панцирь.</a:t>
            </a:r>
            <a:endParaRPr lang="ru-RU" sz="1600" dirty="0" smtClean="0"/>
          </a:p>
          <a:p>
            <a:pPr marL="0" indent="0" algn="just" fontAlgn="base">
              <a:buNone/>
            </a:pPr>
            <a:r>
              <a:rPr lang="ru-RU" sz="1600" dirty="0" smtClean="0"/>
              <a:t>Из-за </a:t>
            </a:r>
            <a:r>
              <a:rPr lang="ru-RU" sz="1600" dirty="0"/>
              <a:t>хищников или драки с другой особью краб может лишиться конечности, но вскоре она отрастет заново. </a:t>
            </a:r>
            <a:endParaRPr lang="ru-RU" sz="1600" dirty="0" smtClean="0"/>
          </a:p>
          <a:p>
            <a:pPr marL="0" indent="0" algn="just" fontAlgn="base">
              <a:buNone/>
            </a:pPr>
            <a:r>
              <a:rPr lang="ru-RU" sz="1600" dirty="0" smtClean="0"/>
              <a:t>Уплывает от нападения боком, развивая скорость.</a:t>
            </a:r>
          </a:p>
          <a:p>
            <a:pPr marL="0" indent="0" algn="just" fontAlgn="base">
              <a:buNone/>
            </a:pPr>
            <a:r>
              <a:rPr lang="ru-RU" sz="1600" dirty="0"/>
              <a:t>Панцирь краба не растет вместе с ним, поэтому животные вынуждены периодически сбрасывать старый панцирь и отращивать новый</a:t>
            </a:r>
            <a:endParaRPr lang="ru-RU" sz="1600" dirty="0" smtClean="0"/>
          </a:p>
          <a:p>
            <a:pPr marL="0" indent="0" algn="just" fontAlgn="base">
              <a:buNone/>
            </a:pPr>
            <a:r>
              <a:rPr lang="ru-RU" sz="1600" dirty="0" smtClean="0"/>
              <a:t>Зубы </a:t>
            </a:r>
            <a:r>
              <a:rPr lang="ru-RU" sz="1600" dirty="0"/>
              <a:t>крабов находятся у них в желудке</a:t>
            </a:r>
            <a:r>
              <a:rPr lang="ru-RU" sz="1600" dirty="0" smtClean="0"/>
              <a:t>.</a:t>
            </a:r>
          </a:p>
          <a:p>
            <a:pPr marL="0" indent="0" algn="just" fontAlgn="base">
              <a:buNone/>
            </a:pPr>
            <a:r>
              <a:rPr lang="ru-RU" sz="1600" dirty="0"/>
              <a:t>Крабы – дворники морского дна. Они поедают гниющие остатки рыб и очищают море</a:t>
            </a:r>
          </a:p>
          <a:p>
            <a:pPr marL="0" indent="0" fontAlgn="base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255" y="143080"/>
            <a:ext cx="2641455" cy="186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116" y="304800"/>
            <a:ext cx="9299194" cy="6158753"/>
          </a:xfrm>
          <a:prstGeom prst="rect">
            <a:avLst/>
          </a:prstGeom>
          <a:solidFill>
            <a:srgbClr val="FFC000"/>
          </a:solidFill>
          <a:ex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89564" y="457201"/>
            <a:ext cx="8211671" cy="83371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Медуза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9661584" y="270665"/>
            <a:ext cx="2135969" cy="5855499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sz="4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/>
              <a:t>Тело </a:t>
            </a:r>
            <a:r>
              <a:rPr lang="ru-RU" sz="3200" b="1" i="1" dirty="0" smtClean="0"/>
              <a:t>медузы</a:t>
            </a:r>
            <a:r>
              <a:rPr lang="ru-RU" sz="3200" dirty="0" smtClean="0"/>
              <a:t> </a:t>
            </a:r>
            <a:r>
              <a:rPr lang="ru-RU" sz="3200" dirty="0"/>
              <a:t>примерно на 98% состоит из </a:t>
            </a:r>
            <a:r>
              <a:rPr lang="ru-RU" sz="3200" dirty="0" smtClean="0"/>
              <a:t>воды, в форме зонтика с </a:t>
            </a:r>
            <a:r>
              <a:rPr lang="ru-RU" sz="3200" dirty="0" err="1" smtClean="0"/>
              <a:t>шупальцами</a:t>
            </a:r>
            <a:r>
              <a:rPr lang="ru-RU" sz="3200" dirty="0" smtClean="0"/>
              <a:t>, на которых имеются присоски.</a:t>
            </a:r>
          </a:p>
          <a:p>
            <a:pPr marL="0" indent="0" algn="just">
              <a:buNone/>
            </a:pPr>
            <a:r>
              <a:rPr lang="ru-RU" sz="3200" dirty="0" smtClean="0"/>
              <a:t>У </a:t>
            </a:r>
            <a:r>
              <a:rPr lang="ru-RU" sz="3200" dirty="0"/>
              <a:t>медуз </a:t>
            </a:r>
            <a:r>
              <a:rPr lang="ru-RU" sz="3200" dirty="0" smtClean="0"/>
              <a:t>нет мозга, сердца,  </a:t>
            </a:r>
            <a:r>
              <a:rPr lang="ru-RU" sz="3200" dirty="0"/>
              <a:t>лёгких — они дышат всей поверхностью тела.</a:t>
            </a:r>
          </a:p>
          <a:p>
            <a:pPr marL="0" indent="0" algn="just">
              <a:buNone/>
            </a:pPr>
            <a:r>
              <a:rPr lang="ru-RU" sz="3200" dirty="0" smtClean="0"/>
              <a:t>Плавает, </a:t>
            </a:r>
            <a:r>
              <a:rPr lang="ru-RU" sz="3200" dirty="0"/>
              <a:t>всасывая воду и затем выбрасывая её </a:t>
            </a:r>
            <a:r>
              <a:rPr lang="ru-RU" sz="3200" dirty="0" smtClean="0"/>
              <a:t>обратно.</a:t>
            </a:r>
          </a:p>
          <a:p>
            <a:pPr marL="0" indent="0" algn="just">
              <a:buNone/>
            </a:pPr>
            <a:r>
              <a:rPr lang="ru-RU" sz="3200" dirty="0"/>
              <a:t>Медузы бывают размером с ноготь человека до размеров синего кита</a:t>
            </a:r>
            <a:r>
              <a:rPr lang="ru-RU" sz="3200" dirty="0" smtClean="0"/>
              <a:t>.</a:t>
            </a:r>
            <a:r>
              <a:rPr lang="ru-RU" sz="3200" dirty="0"/>
              <a:t> </a:t>
            </a:r>
            <a:endParaRPr lang="ru-RU" sz="3200" dirty="0" smtClean="0"/>
          </a:p>
          <a:p>
            <a:pPr marL="0" indent="0" algn="just">
              <a:buNone/>
            </a:pPr>
            <a:r>
              <a:rPr lang="ru-RU" sz="3200" dirty="0"/>
              <a:t>Б</a:t>
            </a:r>
            <a:r>
              <a:rPr lang="ru-RU" sz="3200" dirty="0" smtClean="0"/>
              <a:t>ывают </a:t>
            </a:r>
            <a:r>
              <a:rPr lang="ru-RU" sz="3200" dirty="0"/>
              <a:t>разных цветов, а некоторые медузы светятся. </a:t>
            </a: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852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V="1">
            <a:off x="731614" y="189387"/>
            <a:ext cx="5660222" cy="1176169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29139" y="344246"/>
            <a:ext cx="4361178" cy="197144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86108" y="2549562"/>
            <a:ext cx="4804609" cy="357660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Черепаха</a:t>
            </a:r>
            <a:r>
              <a:rPr lang="ru-RU" dirty="0" smtClean="0"/>
              <a:t> – медленное и тихое животное.</a:t>
            </a:r>
          </a:p>
          <a:p>
            <a:pPr marL="0" indent="0">
              <a:buNone/>
            </a:pPr>
            <a:r>
              <a:rPr lang="ru-RU" dirty="0"/>
              <a:t>Черепаха имеет твердый панцирь, в котором есть отверстия для головы, хвоста и </a:t>
            </a:r>
            <a:r>
              <a:rPr lang="ru-RU" dirty="0" smtClean="0"/>
              <a:t>лап. </a:t>
            </a:r>
            <a:r>
              <a:rPr lang="ru-RU" dirty="0"/>
              <a:t>Лапы используют как плавники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Прячет голову в панцирь, чтобы спрятаться от нападения и чтобы спать.</a:t>
            </a:r>
          </a:p>
          <a:p>
            <a:pPr marL="0" indent="0">
              <a:buNone/>
            </a:pPr>
            <a:r>
              <a:rPr lang="ru-RU" dirty="0" smtClean="0"/>
              <a:t>Хвост использует как руль.</a:t>
            </a:r>
          </a:p>
          <a:p>
            <a:pPr marL="0" indent="0">
              <a:buNone/>
            </a:pPr>
            <a:r>
              <a:rPr lang="ru-RU" dirty="0" smtClean="0"/>
              <a:t>Некоторые черепахи</a:t>
            </a:r>
            <a:r>
              <a:rPr lang="ru-RU" dirty="0"/>
              <a:t> </a:t>
            </a:r>
            <a:r>
              <a:rPr lang="ru-RU" dirty="0" smtClean="0"/>
              <a:t> живут  до 200 лет.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510" y="116211"/>
            <a:ext cx="6318993" cy="64653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34118" y="545069"/>
            <a:ext cx="2572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Черепаха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4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08" y="102584"/>
            <a:ext cx="8988724" cy="63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78188" y="367553"/>
            <a:ext cx="4419600" cy="89647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 еж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808572" y="448095"/>
            <a:ext cx="2177239" cy="5970889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just">
              <a:buNone/>
            </a:pPr>
            <a:r>
              <a:rPr lang="ru-RU" b="1" i="1" dirty="0"/>
              <a:t>Рыба </a:t>
            </a:r>
            <a:r>
              <a:rPr lang="ru-RU" b="1" i="1" dirty="0" smtClean="0"/>
              <a:t>еж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/>
              <a:t>медленные </a:t>
            </a:r>
            <a:r>
              <a:rPr lang="ru-RU" dirty="0" smtClean="0"/>
              <a:t>обитатели морей. </a:t>
            </a:r>
          </a:p>
          <a:p>
            <a:pPr marL="0" indent="0" algn="just">
              <a:buNone/>
            </a:pPr>
            <a:r>
              <a:rPr lang="ru-RU" dirty="0"/>
              <a:t>Тело морского ежа покрыто панцирем, из которого торчат острые иглы с ядом. С помощью игл ежи защищаются от врагов </a:t>
            </a:r>
            <a:r>
              <a:rPr lang="ru-RU" dirty="0" smtClean="0"/>
              <a:t> </a:t>
            </a:r>
            <a:r>
              <a:rPr lang="ru-RU" dirty="0" smtClean="0"/>
              <a:t>Чувствуя </a:t>
            </a:r>
            <a:r>
              <a:rPr lang="ru-RU" dirty="0" smtClean="0"/>
              <a:t>надвигающуюся </a:t>
            </a:r>
            <a:r>
              <a:rPr lang="ru-RU" dirty="0" smtClean="0"/>
              <a:t>опасность, </a:t>
            </a:r>
            <a:r>
              <a:rPr lang="ru-RU" dirty="0"/>
              <a:t>они </a:t>
            </a:r>
            <a:r>
              <a:rPr lang="ru-RU" dirty="0" smtClean="0"/>
              <a:t>набирают воду и стремительно раздуваются </a:t>
            </a:r>
            <a:r>
              <a:rPr lang="ru-RU" dirty="0"/>
              <a:t>в </a:t>
            </a:r>
            <a:r>
              <a:rPr lang="ru-RU" dirty="0" smtClean="0"/>
              <a:t>шар.</a:t>
            </a:r>
          </a:p>
          <a:p>
            <a:pPr marL="0" indent="0" algn="just">
              <a:buNone/>
            </a:pPr>
            <a:r>
              <a:rPr lang="ru-RU" dirty="0" smtClean="0"/>
              <a:t>Еда: моллюски</a:t>
            </a:r>
            <a:r>
              <a:rPr lang="ru-RU" dirty="0"/>
              <a:t>, кораллы и морские черви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Внутренние органы ежа ядовитые.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48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760220" y="-754380"/>
            <a:ext cx="6336792" cy="808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11671" cy="82264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Угорь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584" y="192025"/>
            <a:ext cx="2492009" cy="202405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25713" y="2357537"/>
            <a:ext cx="2688335" cy="375948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Эта </a:t>
            </a:r>
            <a:r>
              <a:rPr lang="ru-RU" dirty="0"/>
              <a:t>необычная </a:t>
            </a:r>
            <a:r>
              <a:rPr lang="ru-RU" dirty="0" smtClean="0"/>
              <a:t>рыба. </a:t>
            </a:r>
            <a:r>
              <a:rPr lang="ru-RU" dirty="0"/>
              <a:t>У </a:t>
            </a:r>
            <a:r>
              <a:rPr lang="ru-RU" b="1" i="1" dirty="0" smtClean="0"/>
              <a:t>угря</a:t>
            </a:r>
            <a:r>
              <a:rPr lang="ru-RU" dirty="0" smtClean="0"/>
              <a:t> </a:t>
            </a:r>
            <a:r>
              <a:rPr lang="ru-RU" dirty="0"/>
              <a:t>нет чешуи, его кожа голая и гладкая. Маленькие глаза, два небольших грудных плавника, длинное (от 1 до 3 метров) змееобразное тело </a:t>
            </a:r>
            <a:r>
              <a:rPr lang="ru-RU" dirty="0" smtClean="0"/>
              <a:t>.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От </a:t>
            </a:r>
            <a:r>
              <a:rPr lang="ru-RU" dirty="0"/>
              <a:t>хвоста и до середины брюшка, имеется большой плавник, с помощью которого рыба и плавает. </a:t>
            </a:r>
            <a:r>
              <a:rPr lang="ru-RU" dirty="0" smtClean="0"/>
              <a:t>Любит уединение, плавает в расщелинах скал, морских гротах.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66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436123" y="123736"/>
            <a:ext cx="6454634" cy="670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81200" y="107576"/>
            <a:ext cx="8211671" cy="95743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Осьминог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49148" y="2086983"/>
            <a:ext cx="2678654" cy="415245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marL="0" indent="0" algn="just">
              <a:buNone/>
            </a:pPr>
            <a:r>
              <a:rPr lang="ru-RU" sz="5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Осьминоги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необычное и удивительное строение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тела. Голова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срослась с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туловищем. Рот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осьминогов небольшой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вокруг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располагаются щупальца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Щупалец восемь. </a:t>
            </a:r>
          </a:p>
          <a:p>
            <a:pPr marL="0" indent="0" algn="just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Мягкое, эластичное тело. Может менять форму.</a:t>
            </a:r>
          </a:p>
          <a:p>
            <a:pPr marL="0" indent="0" algn="just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осьминога три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сердца.</a:t>
            </a:r>
          </a:p>
          <a:p>
            <a:pPr marL="0" indent="0" algn="just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чернильный мешок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хранится особое красящее вещество для выпуска в случае опасности или испуга.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умеют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изменить цвет окраски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напуган – он белеет. Если разгневан – краснеет.</a:t>
            </a:r>
          </a:p>
          <a:p>
            <a:pPr marL="0" indent="0" algn="just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теле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осьминога есть участки кожи, которые светятся. Эти фонарики помогают ему на большой глубине, где очень темно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907" y="80692"/>
            <a:ext cx="2673854" cy="1993110"/>
          </a:xfrm>
        </p:spPr>
      </p:pic>
    </p:spTree>
    <p:extLst>
      <p:ext uri="{BB962C8B-B14F-4D97-AF65-F5344CB8AC3E}">
        <p14:creationId xmlns:p14="http://schemas.microsoft.com/office/powerpoint/2010/main" val="16348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286677" y="-344397"/>
            <a:ext cx="6443830" cy="748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453205" y="441065"/>
            <a:ext cx="5109881" cy="65621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sz="7300" dirty="0" smtClean="0">
                <a:solidFill>
                  <a:srgbClr val="FF0000"/>
                </a:solidFill>
              </a:rPr>
              <a:t>Рыба-меч</a:t>
            </a:r>
            <a:endParaRPr lang="ru-RU" sz="73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079455" y="2000923"/>
            <a:ext cx="2325884" cy="417050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i="1" dirty="0"/>
              <a:t>Рыба-меч </a:t>
            </a:r>
            <a:r>
              <a:rPr lang="ru-RU" dirty="0"/>
              <a:t>является самым быстрым животным в мире, способным развивать скорость </a:t>
            </a:r>
            <a:r>
              <a:rPr lang="ru-RU" dirty="0" smtClean="0"/>
              <a:t> до 100 </a:t>
            </a:r>
            <a:r>
              <a:rPr lang="ru-RU" dirty="0"/>
              <a:t>км/ч. Для этого в распоряжении у нее мускулистое тело, лишенное чешуи, плавники и хвост в виде серпа</a:t>
            </a:r>
          </a:p>
          <a:p>
            <a:pPr marL="0" indent="0" algn="just">
              <a:buNone/>
            </a:pPr>
            <a:r>
              <a:rPr lang="ru-RU" dirty="0" smtClean="0"/>
              <a:t>Вытянутая </a:t>
            </a:r>
            <a:r>
              <a:rPr lang="ru-RU" dirty="0"/>
              <a:t>вперед верхняя челюсть рыбы-меча напоминает копье или меч, и владеет им она действительно как мечом для </a:t>
            </a:r>
            <a:r>
              <a:rPr lang="ru-RU" dirty="0" smtClean="0"/>
              <a:t>добывания пищи.</a:t>
            </a:r>
          </a:p>
          <a:p>
            <a:endParaRPr lang="ru-RU" dirty="0"/>
          </a:p>
          <a:p>
            <a:pPr marL="0" indent="0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362" y="176212"/>
            <a:ext cx="2861533" cy="167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361036" y="-242242"/>
            <a:ext cx="6293224" cy="74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rot="10800000" flipV="1">
            <a:off x="2033193" y="213755"/>
            <a:ext cx="8186571" cy="67913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Акула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452" y="322728"/>
            <a:ext cx="3022899" cy="160289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788999" y="2022437"/>
            <a:ext cx="2997120" cy="3899331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3400" b="1" i="1" dirty="0" smtClean="0"/>
              <a:t>Акула</a:t>
            </a:r>
            <a:r>
              <a:rPr lang="ru-RU" sz="3400" dirty="0" smtClean="0"/>
              <a:t> – это большие, </a:t>
            </a:r>
            <a:r>
              <a:rPr lang="ru-RU" sz="3400" dirty="0"/>
              <a:t>быстрые и зубастые рыбы. </a:t>
            </a:r>
            <a:endParaRPr lang="ru-RU" sz="3400" dirty="0" smtClean="0"/>
          </a:p>
          <a:p>
            <a:pPr marL="0" indent="0" algn="just">
              <a:buNone/>
            </a:pPr>
            <a:r>
              <a:rPr lang="ru-RU" sz="3400" dirty="0" smtClean="0"/>
              <a:t>Тело </a:t>
            </a:r>
            <a:r>
              <a:rPr lang="ru-RU" sz="3400" dirty="0"/>
              <a:t>имеет обтекаемую форму и внешне напоминает торпеду.</a:t>
            </a:r>
            <a:endParaRPr lang="ru-RU" sz="3400" dirty="0" smtClean="0"/>
          </a:p>
          <a:p>
            <a:pPr marL="0" indent="0" algn="just">
              <a:buNone/>
            </a:pPr>
            <a:r>
              <a:rPr lang="ru-RU" sz="3400" dirty="0" smtClean="0"/>
              <a:t>Зубы </a:t>
            </a:r>
            <a:r>
              <a:rPr lang="ru-RU" sz="3400" dirty="0"/>
              <a:t>у акул расположены в шесть рядов, они очень острые, как </a:t>
            </a:r>
            <a:r>
              <a:rPr lang="ru-RU" sz="3400" dirty="0" smtClean="0"/>
              <a:t>пила.</a:t>
            </a:r>
            <a:endParaRPr lang="ru-RU" sz="3400" dirty="0"/>
          </a:p>
          <a:p>
            <a:pPr marL="0" indent="0" algn="just">
              <a:buNone/>
            </a:pPr>
            <a:r>
              <a:rPr lang="ru-RU" sz="3400" dirty="0" smtClean="0"/>
              <a:t>Может быть до 3 </a:t>
            </a:r>
            <a:r>
              <a:rPr lang="ru-RU" sz="3400" dirty="0" err="1" smtClean="0"/>
              <a:t>тыс.зубов</a:t>
            </a:r>
            <a:r>
              <a:rPr lang="ru-RU" sz="3400" dirty="0" smtClean="0"/>
              <a:t>.</a:t>
            </a:r>
          </a:p>
          <a:p>
            <a:pPr marL="0" indent="0" algn="just">
              <a:buNone/>
            </a:pPr>
            <a:r>
              <a:rPr lang="ru-RU" sz="3400" dirty="0" smtClean="0"/>
              <a:t>Акулы </a:t>
            </a:r>
            <a:r>
              <a:rPr lang="ru-RU" sz="3400" dirty="0"/>
              <a:t>не чувствуют боли.</a:t>
            </a:r>
          </a:p>
          <a:p>
            <a:pPr marL="0" indent="0" algn="just">
              <a:buNone/>
            </a:pPr>
            <a:r>
              <a:rPr lang="ru-RU" sz="3400" dirty="0" smtClean="0"/>
              <a:t>Самое тонкое обоняние из всех животных.</a:t>
            </a:r>
          </a:p>
          <a:p>
            <a:pPr marL="0" indent="0" algn="just">
              <a:buNone/>
            </a:pPr>
            <a:r>
              <a:rPr lang="ru-RU" sz="3400" dirty="0" smtClean="0"/>
              <a:t>Издалека учует капельку крови.</a:t>
            </a:r>
          </a:p>
          <a:p>
            <a:pPr marL="0" indent="0" algn="just">
              <a:buNone/>
            </a:pPr>
            <a:r>
              <a:rPr lang="ru-RU" sz="3400" dirty="0"/>
              <a:t>Бывают совсем маленькие акулы размером </a:t>
            </a:r>
            <a:r>
              <a:rPr lang="ru-RU" sz="3400" dirty="0" smtClean="0"/>
              <a:t>17 см. , </a:t>
            </a:r>
            <a:r>
              <a:rPr lang="ru-RU" sz="3400" dirty="0"/>
              <a:t>а есть огромные - до 20 метров в </a:t>
            </a:r>
            <a:r>
              <a:rPr lang="ru-RU" sz="3400" dirty="0" smtClean="0"/>
              <a:t>длину</a:t>
            </a:r>
            <a:r>
              <a:rPr lang="ru-RU" sz="3400" dirty="0"/>
              <a:t> </a:t>
            </a:r>
            <a:r>
              <a:rPr lang="ru-RU" sz="3400" dirty="0" smtClean="0"/>
              <a:t>(китовая акула).</a:t>
            </a:r>
            <a:endParaRPr lang="ru-RU" sz="3400" dirty="0"/>
          </a:p>
          <a:p>
            <a:pPr marL="0" indent="0" algn="just">
              <a:buNone/>
            </a:pPr>
            <a:r>
              <a:rPr lang="ru-RU" sz="3400" dirty="0" smtClean="0"/>
              <a:t>Китовая акула питается </a:t>
            </a:r>
            <a:r>
              <a:rPr lang="ru-RU" sz="3400" dirty="0"/>
              <a:t>планктоном и мелкими рыбешками</a:t>
            </a:r>
            <a:r>
              <a:rPr lang="ru-RU" sz="3400" dirty="0" smtClean="0"/>
              <a:t>, в отличие от других акул-хищников.</a:t>
            </a:r>
            <a:r>
              <a:rPr lang="ru-RU" dirty="0" smtClean="0"/>
              <a:t>	</a:t>
            </a:r>
          </a:p>
          <a:p>
            <a:endParaRPr lang="ru-RU" dirty="0"/>
          </a:p>
          <a:p>
            <a:pPr marL="0" indent="0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5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568</TotalTime>
  <Words>686</Words>
  <Application>Microsoft Office PowerPoint</Application>
  <PresentationFormat>Произвольный</PresentationFormat>
  <Paragraphs>87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1_Тема Office</vt:lpstr>
      <vt:lpstr>Презентация PowerPoint</vt:lpstr>
      <vt:lpstr>Краб</vt:lpstr>
      <vt:lpstr>                      Медуза</vt:lpstr>
      <vt:lpstr>Презентация PowerPoint</vt:lpstr>
      <vt:lpstr>Рыба еж</vt:lpstr>
      <vt:lpstr>Угорь</vt:lpstr>
      <vt:lpstr>Осьминог</vt:lpstr>
      <vt:lpstr>Презентация PowerPoint</vt:lpstr>
      <vt:lpstr>Акула</vt:lpstr>
      <vt:lpstr>Синий кит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«Мин сөбүлүүр дьылым кэмэ - САЙЫН»</dc:title>
  <dc:creator>Люция</dc:creator>
  <cp:lastModifiedBy>Pavel</cp:lastModifiedBy>
  <cp:revision>74</cp:revision>
  <dcterms:created xsi:type="dcterms:W3CDTF">2017-05-20T21:21:34Z</dcterms:created>
  <dcterms:modified xsi:type="dcterms:W3CDTF">2020-11-26T18:08:25Z</dcterms:modified>
</cp:coreProperties>
</file>